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666EFE-C4AC-481D-8596-C0B91D9CF335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5233A-753F-445F-A51D-37E3BB391C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2111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708920"/>
            <a:ext cx="7560840" cy="108012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>
                    <a:lumMod val="75000"/>
                  </a:schemeClr>
                </a:solidFill>
              </a:rPr>
              <a:t>Изображение и описание дробей в произведениях 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</a:rPr>
              <a:t>искусства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7272808" cy="50405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Проектно-исследовательская деятельность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43980" y="4276834"/>
            <a:ext cx="3995003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6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tx1">
                    <a:lumMod val="75000"/>
                  </a:schemeClr>
                </a:solidFill>
              </a:rPr>
              <a:t>Руководитель </a:t>
            </a:r>
            <a:r>
              <a:rPr lang="ru-RU" sz="1600" b="1" dirty="0" smtClean="0">
                <a:solidFill>
                  <a:schemeClr val="tx1">
                    <a:lumMod val="75000"/>
                  </a:schemeClr>
                </a:solidFill>
              </a:rPr>
              <a:t>проекта:</a:t>
            </a:r>
            <a:endParaRPr lang="ru-RU" sz="1600" dirty="0">
              <a:solidFill>
                <a:schemeClr val="tx1">
                  <a:lumMod val="75000"/>
                </a:schemeClr>
              </a:solidFill>
            </a:endParaRPr>
          </a:p>
          <a:p>
            <a:pPr algn="r"/>
            <a:r>
              <a:rPr lang="ru-RU" sz="16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</a:rPr>
              <a:t>Поликарпова </a:t>
            </a:r>
            <a:r>
              <a:rPr lang="ru-RU" sz="1600" dirty="0">
                <a:solidFill>
                  <a:schemeClr val="tx1">
                    <a:lumMod val="75000"/>
                  </a:schemeClr>
                </a:solidFill>
              </a:rPr>
              <a:t>Валентина Вячеславовна</a:t>
            </a:r>
          </a:p>
          <a:p>
            <a:pPr algn="r"/>
            <a:r>
              <a:rPr lang="ru-RU" sz="1600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</a:rPr>
              <a:t>учитель математики</a:t>
            </a:r>
          </a:p>
          <a:p>
            <a:pPr algn="r"/>
            <a:r>
              <a:rPr lang="ru-RU" sz="1600" b="1" dirty="0">
                <a:solidFill>
                  <a:schemeClr val="tx1">
                    <a:lumMod val="75000"/>
                  </a:schemeClr>
                </a:solidFill>
              </a:rPr>
              <a:t>Работу выполнила:</a:t>
            </a:r>
            <a:r>
              <a:rPr lang="ru-RU" sz="1600" dirty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ru-RU" sz="16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</a:schemeClr>
                </a:solidFill>
              </a:rPr>
              <a:t>Васильева Ксения</a:t>
            </a:r>
            <a:br>
              <a:rPr lang="ru-RU" sz="1600" dirty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1600" dirty="0">
                <a:solidFill>
                  <a:schemeClr val="tx1">
                    <a:lumMod val="75000"/>
                  </a:schemeClr>
                </a:solidFill>
              </a:rPr>
              <a:t>7 «А» 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</a:rPr>
              <a:t>класс</a:t>
            </a:r>
            <a:endParaRPr lang="ru-RU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858241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 </a:t>
            </a:r>
            <a:r>
              <a:rPr lang="ru-RU" sz="1400" dirty="0" smtClean="0"/>
              <a:t>Санкт-Петербург</a:t>
            </a:r>
          </a:p>
          <a:p>
            <a:r>
              <a:rPr lang="ru-RU" sz="1400" dirty="0" smtClean="0"/>
              <a:t>              2017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47667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общеобразовательное учреждение гимназия № 498 Невского района Санкт-Петербурга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53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772816"/>
            <a:ext cx="778915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• Дроби встречаются как в архитектуре древних царств, так и в современной архитектуре.</a:t>
            </a:r>
          </a:p>
          <a:p>
            <a:pPr algn="just"/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•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Пропорции,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в особенности золотое сечение, встречались в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работах различных </a:t>
            </a:r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известных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художников.</a:t>
            </a:r>
            <a:endParaRPr lang="ru-RU" sz="2800" dirty="0">
              <a:solidFill>
                <a:schemeClr val="tx1">
                  <a:lumMod val="75000"/>
                </a:schemeClr>
              </a:solidFill>
            </a:endParaRPr>
          </a:p>
          <a:p>
            <a:pPr algn="just"/>
            <a:r>
              <a:rPr lang="ru-RU" sz="2800" dirty="0">
                <a:solidFill>
                  <a:schemeClr val="tx1">
                    <a:lumMod val="75000"/>
                  </a:schemeClr>
                </a:solidFill>
              </a:rPr>
              <a:t>• Дроби встречаются не только в визуальной части ответвлений искусства, но еще и в музыкальных произведениях и киноискусстве.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14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280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5" cy="792088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Основания исследовательского проекта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 flipH="1">
            <a:off x="66684" y="476672"/>
            <a:ext cx="256844" cy="72008"/>
          </a:xfrm>
        </p:spPr>
        <p:txBody>
          <a:bodyPr>
            <a:normAutofit fontScale="25000" lnSpcReduction="20000"/>
          </a:bodyPr>
          <a:lstStyle/>
          <a:p>
            <a:pPr marL="64008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3503" y="2162227"/>
            <a:ext cx="7944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с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вязь математики и искусства – это интересно!</a:t>
            </a:r>
            <a:endParaRPr lang="ru-RU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464" y="2852936"/>
            <a:ext cx="2456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Цель проекта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76052" y="3385873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доказать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, что в произведениях искусства существуют дроби и их 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изображения</a:t>
            </a:r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</a:rPr>
              <a:t>;</a:t>
            </a:r>
            <a:endParaRPr lang="ru-RU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450912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Гипотеза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903816" y="5037606"/>
            <a:ext cx="741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в произведениях искусства дроби играют большую роль.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464" y="1639007"/>
            <a:ext cx="3877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Актуальность проекта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8496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64008" indent="0">
              <a:buNone/>
            </a:pP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1362441"/>
            <a:ext cx="44644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• Изучить литературу по теме дробей в произведениях искусства.</a:t>
            </a:r>
          </a:p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• Собрать материал об изображениях дробей в произведениях искусства.</a:t>
            </a:r>
          </a:p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• Найти пропорцию золотого сечения в архитектуре Санкт-Петербурга.</a:t>
            </a:r>
          </a:p>
          <a:p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• Проанализировать полученные результаты и сделать выводы</a:t>
            </a: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.</a:t>
            </a:r>
            <a:endParaRPr lang="ru-RU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7681" y="475817"/>
            <a:ext cx="33457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Методы проекта</a:t>
            </a:r>
            <a:r>
              <a:rPr lang="ru-RU" sz="3200" dirty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ru-RU" sz="3200" dirty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1484784"/>
            <a:ext cx="371305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Теоретический </a:t>
            </a:r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анализ литературных источников;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Анализ архитектуры Санкт-Петербурга</a:t>
            </a:r>
            <a:r>
              <a:rPr lang="en-US" sz="2400" dirty="0">
                <a:solidFill>
                  <a:schemeClr val="tx1">
                    <a:lumMod val="75000"/>
                  </a:schemeClr>
                </a:solidFill>
              </a:rPr>
              <a:t>;</a:t>
            </a:r>
            <a:endParaRPr lang="ru-RU" sz="2400" dirty="0">
              <a:solidFill>
                <a:schemeClr val="tx1">
                  <a:lumMod val="75000"/>
                </a:schemeClr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tx1">
                    <a:lumMod val="75000"/>
                  </a:schemeClr>
                </a:solidFill>
              </a:rPr>
              <a:t>Анализ полученных результатов.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503518"/>
            <a:ext cx="319189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Задачи проекта</a:t>
            </a:r>
            <a:r>
              <a:rPr lang="ru-RU" sz="3200" dirty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/>
            </a:r>
            <a:br>
              <a:rPr lang="ru-RU" sz="3200" dirty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88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08104" y="9087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156176" y="426901"/>
            <a:ext cx="20265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2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Египет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6474" y="1300118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(Парфенон)</a:t>
            </a:r>
            <a:endParaRPr lang="ru-RU" dirty="0"/>
          </a:p>
        </p:txBody>
      </p:sp>
      <p:pic>
        <p:nvPicPr>
          <p:cNvPr id="1030" name="Picture 6" descr="Картинки по запросу пирамиды золотое се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140" y="1994309"/>
            <a:ext cx="3055629" cy="208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34994" y="1278052"/>
            <a:ext cx="2561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(Пирамида Хеопса)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61178" y="426901"/>
            <a:ext cx="20152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200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ea typeface="+mj-ea"/>
                <a:cs typeface="+mj-cs"/>
              </a:rPr>
              <a:t>Греция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95" y="1994309"/>
            <a:ext cx="3522818" cy="220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16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Леонардо Да Винчи</a:t>
            </a:r>
            <a:br>
              <a:rPr lang="ru-RU" sz="2800" b="1" dirty="0" smtClean="0"/>
            </a:br>
            <a:r>
              <a:rPr lang="ru-RU" sz="2800" b="1" dirty="0" smtClean="0"/>
              <a:t>«Тайная вечеря»</a:t>
            </a:r>
            <a:endParaRPr lang="ru-RU" sz="2800" b="1" dirty="0"/>
          </a:p>
        </p:txBody>
      </p:sp>
      <p:pic>
        <p:nvPicPr>
          <p:cNvPr id="2050" name="Picture 2" descr="Картинки по запросу тайная вечеря золотое се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136904" cy="466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1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29200" y="333375"/>
            <a:ext cx="4114800" cy="2016125"/>
          </a:xfrm>
        </p:spPr>
        <p:txBody>
          <a:bodyPr>
            <a:normAutofit/>
          </a:bodyPr>
          <a:lstStyle/>
          <a:p>
            <a:pPr algn="l"/>
            <a:r>
              <a:rPr lang="ru-RU" sz="2400" i="1" dirty="0">
                <a:effectLst/>
              </a:rPr>
              <a:t>И. Е. </a:t>
            </a:r>
            <a:r>
              <a:rPr lang="ru-RU" sz="2400" i="1" dirty="0" smtClean="0">
                <a:effectLst/>
              </a:rPr>
              <a:t>Репин </a:t>
            </a:r>
            <a:br>
              <a:rPr lang="ru-RU" sz="2400" i="1" dirty="0" smtClean="0">
                <a:effectLst/>
              </a:rPr>
            </a:br>
            <a:r>
              <a:rPr lang="ru-RU" sz="2400" i="1" dirty="0" smtClean="0">
                <a:effectLst/>
              </a:rPr>
              <a:t>«</a:t>
            </a:r>
            <a:r>
              <a:rPr lang="ru-RU" sz="2400" i="1" dirty="0">
                <a:effectLst/>
              </a:rPr>
              <a:t>А. С. Пушкин на акте в Лицее 8 января 1815 года»</a:t>
            </a:r>
            <a:endParaRPr lang="ru-RU" sz="2400" dirty="0"/>
          </a:p>
        </p:txBody>
      </p:sp>
      <p:pic>
        <p:nvPicPr>
          <p:cNvPr id="3074" name="Picture 2" descr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6632"/>
            <a:ext cx="4824536" cy="331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iso.khspu.ru/resource/StudentsWork/Zolotoe%20cechenie/images/clip_image15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264" y="3573016"/>
            <a:ext cx="4821444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148064" y="4581128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a typeface="+mj-ea"/>
                <a:cs typeface="+mj-cs"/>
              </a:rPr>
              <a:t>Рафаэль Санти</a:t>
            </a:r>
            <a:br>
              <a:rPr lang="ru-RU" sz="2400" i="1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a typeface="+mj-ea"/>
                <a:cs typeface="+mj-cs"/>
              </a:rPr>
            </a:br>
            <a:r>
              <a:rPr lang="ru-RU" sz="2400" i="1" dirty="0" smtClean="0">
                <a:ln w="6350">
                  <a:solidFill>
                    <a:srgbClr val="FE8637">
                      <a:shade val="43000"/>
                    </a:srgbClr>
                  </a:solidFill>
                </a:ln>
                <a:solidFill>
                  <a:srgbClr val="FE8637">
                    <a:tint val="83000"/>
                    <a:satMod val="150000"/>
                  </a:srgbClr>
                </a:solidFill>
                <a:ea typeface="+mj-ea"/>
                <a:cs typeface="+mj-cs"/>
              </a:rPr>
              <a:t>«Избиение младенцев»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495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13944"/>
            <a:ext cx="8517632" cy="1399032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2">
                    <a:lumMod val="50000"/>
                  </a:schemeClr>
                </a:solidFill>
              </a:rPr>
              <a:t>Длина такта: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dirty="0" smtClean="0">
                <a:effectLst/>
              </a:rPr>
              <a:t>1/2 </a:t>
            </a:r>
            <a:r>
              <a:rPr lang="ru-RU" sz="5400" b="1" dirty="0">
                <a:effectLst/>
              </a:rPr>
              <a:t>+ 1/4 + 1/8 + 1/8 = 1</a:t>
            </a:r>
            <a:endParaRPr lang="ru-RU" sz="5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260648"/>
            <a:ext cx="8229600" cy="720080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Дроби в музыке</a:t>
            </a:r>
            <a:endParaRPr lang="ru-RU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5145"/>
            <a:ext cx="28575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39494"/>
            <a:ext cx="37147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47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52353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Золотое сечение в киноискусстве</a:t>
            </a:r>
            <a:endParaRPr lang="ru-RU" sz="3600" b="1" dirty="0"/>
          </a:p>
        </p:txBody>
      </p:sp>
      <p:pic>
        <p:nvPicPr>
          <p:cNvPr id="4098" name="Picture 2" descr="Картинки по запросу золотое сечение в киноискусств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00281"/>
            <a:ext cx="3839280" cy="215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3780" y="1461945"/>
            <a:ext cx="1361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</a:rPr>
              <a:t>Титаник</a:t>
            </a:r>
            <a:endParaRPr lang="ru-RU" sz="2400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4100" name="Picture 4" descr="Золотое сечение кинокад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001" y="4221089"/>
            <a:ext cx="5184576" cy="215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12065" y="3697868"/>
            <a:ext cx="4419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Охотники за привидениями</a:t>
            </a:r>
            <a:endParaRPr lang="ru-RU" sz="24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4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381" y="476672"/>
            <a:ext cx="8733656" cy="64807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Золотое сечение в архитектуре </a:t>
            </a:r>
            <a:br>
              <a:rPr lang="ru-RU" sz="3200" b="1" dirty="0" smtClean="0"/>
            </a:br>
            <a:r>
              <a:rPr lang="ru-RU" sz="3200" b="1" dirty="0" smtClean="0"/>
              <a:t>Санкт-Петербурга</a:t>
            </a:r>
            <a:endParaRPr lang="ru-RU" sz="3200" b="1" dirty="0"/>
          </a:p>
        </p:txBody>
      </p:sp>
      <p:pic>
        <p:nvPicPr>
          <p:cNvPr id="3" name="Рисунок 2" descr="D:\Лена\исследовательская\исаак2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30" t="11321" r="-1"/>
          <a:stretch/>
        </p:blipFill>
        <p:spPr bwMode="auto">
          <a:xfrm>
            <a:off x="251520" y="2276872"/>
            <a:ext cx="4176464" cy="37236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D:\Лена\исследовательская\кунсткамерався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10494"/>
            <a:ext cx="4211960" cy="345638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3568" y="1758007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Исаакиевский собор</a:t>
            </a:r>
            <a:endParaRPr lang="ru-RU" sz="2400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815207"/>
            <a:ext cx="35189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</a:schemeClr>
                </a:solidFill>
              </a:rPr>
              <a:t>Здание Кунсткамеры</a:t>
            </a:r>
            <a:endParaRPr lang="ru-RU" sz="2400" dirty="0">
              <a:solidFill>
                <a:schemeClr val="tx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18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</TotalTime>
  <Words>225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Проектно-исследовательская деятельность</vt:lpstr>
      <vt:lpstr>Основания исследовательского проекта</vt:lpstr>
      <vt:lpstr>Презентация PowerPoint</vt:lpstr>
      <vt:lpstr>Презентация PowerPoint</vt:lpstr>
      <vt:lpstr>Леонардо Да Винчи «Тайная вечеря»</vt:lpstr>
      <vt:lpstr>И. Е. Репин  «А. С. Пушкин на акте в Лицее 8 января 1815 года»</vt:lpstr>
      <vt:lpstr>Длина такта:  1/2 + 1/4 + 1/8 + 1/8 = 1</vt:lpstr>
      <vt:lpstr>Золотое сечение в киноискусстве</vt:lpstr>
      <vt:lpstr>Золотое сечение в архитектуре  Санкт-Петербурга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Проектно-исследовательская деятельность</dc:title>
  <dc:creator>Ксюша Васильева</dc:creator>
  <cp:lastModifiedBy>Учитель</cp:lastModifiedBy>
  <cp:revision>16</cp:revision>
  <cp:lastPrinted>2017-03-03T07:23:23Z</cp:lastPrinted>
  <dcterms:created xsi:type="dcterms:W3CDTF">2017-03-01T13:15:40Z</dcterms:created>
  <dcterms:modified xsi:type="dcterms:W3CDTF">2017-03-03T07:23:56Z</dcterms:modified>
</cp:coreProperties>
</file>